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80" r:id="rId13"/>
    <p:sldId id="281" r:id="rId14"/>
    <p:sldId id="297" r:id="rId15"/>
    <p:sldId id="296" r:id="rId16"/>
    <p:sldId id="298" r:id="rId17"/>
    <p:sldId id="282" r:id="rId18"/>
    <p:sldId id="299" r:id="rId19"/>
    <p:sldId id="272" r:id="rId20"/>
    <p:sldId id="303" r:id="rId21"/>
    <p:sldId id="257" r:id="rId22"/>
    <p:sldId id="258" r:id="rId23"/>
    <p:sldId id="259" r:id="rId24"/>
    <p:sldId id="260" r:id="rId25"/>
    <p:sldId id="264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05.09.2013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000108"/>
            <a:ext cx="1321680" cy="1857370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6896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1196752"/>
            <a:ext cx="4752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ШКОЛЬНОГО ВОЗРАСТА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http://www.za-partoi.ru/core/utils/blob.php?blobid=1009&amp;w=300&amp;h=177&amp;i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786187" cy="2286000"/>
          </a:xfrm>
          <a:ln w="38100">
            <a:solidFill>
              <a:srgbClr val="00FFFF"/>
            </a:solidFill>
          </a:ln>
        </p:spPr>
      </p:pic>
      <p:pic>
        <p:nvPicPr>
          <p:cNvPr id="37891" name="Рисунок 10" descr="http://www.za-partoi.ru/core/utils/blob.php?blobid=1011&amp;w=300&amp;h=168&amp;i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857625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716016" y="836712"/>
            <a:ext cx="41450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Поместили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гвозди на несколько часов в колу, а в чайнике вскипятили  лимонад.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350100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Ржавчина с гвоздей сошла легко, а налет после первого же кипячения остался лишь на нагревательном элементе чайника.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66"/>
            <a:ext cx="8291264" cy="61436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Задача </a:t>
            </a:r>
            <a:r>
              <a:rPr lang="ru-RU" b="1" dirty="0">
                <a:solidFill>
                  <a:srgbClr val="006600"/>
                </a:solidFill>
              </a:rPr>
              <a:t>школы и </a:t>
            </a:r>
            <a:r>
              <a:rPr lang="ru-RU" b="1" dirty="0" smtClean="0">
                <a:solidFill>
                  <a:srgbClr val="006600"/>
                </a:solidFill>
              </a:rPr>
              <a:t>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 </a:t>
            </a:r>
            <a:r>
              <a:rPr lang="ru-RU" dirty="0">
                <a:solidFill>
                  <a:srgbClr val="006600"/>
                </a:solidFill>
              </a:rPr>
              <a:t>подростку, 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329378" cy="6072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543560" cy="54118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379248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1481</Words>
  <Application>Microsoft Office PowerPoint</Application>
  <PresentationFormat>Экран (4:3)</PresentationFormat>
  <Paragraphs>94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ЗДОРОВАЯ СЕМЬЯ  – ЗДОРОВЫЙ РЕБЕНОК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Полноценное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УВР</cp:lastModifiedBy>
  <cp:revision>65</cp:revision>
  <dcterms:created xsi:type="dcterms:W3CDTF">2010-11-26T08:21:12Z</dcterms:created>
  <dcterms:modified xsi:type="dcterms:W3CDTF">2013-09-05T14:52:16Z</dcterms:modified>
</cp:coreProperties>
</file>